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030254-8E3E-4D39-BBFD-6C4D324AD551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A80984-F296-47DF-AC98-1601EE7714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1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708920"/>
            <a:ext cx="3511043" cy="1197660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BALKAN BREEZE 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Северная часть курорта Солнечный берег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7447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01616"/>
            <a:ext cx="4374476" cy="328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0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6836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Ап.16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Алина\презентация Болкан бриз7\3 ет-BB7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5"/>
            <a:ext cx="7992888" cy="56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456502" cy="72008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Ап. 18/19/22</a:t>
            </a:r>
            <a:endParaRPr lang="ru-RU" sz="3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36277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Алина\презентация Болкан бриз7\4 ет-BB7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9" y="836712"/>
            <a:ext cx="7970453" cy="56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60051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Ст.6 / Ап. 24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Алина\презентация Болкан бриз7\5 ет-BB7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24526"/>
            <a:ext cx="3312486" cy="72008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Ст. 12</a:t>
            </a:r>
            <a:endParaRPr lang="ru-RU" sz="3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Алина\презентация Болкан бриз7\6 ет-BB7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4169"/>
            <a:ext cx="8064896" cy="56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99392"/>
            <a:ext cx="3528510" cy="74515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haroni" pitchFamily="2" charset="-79"/>
              </a:rPr>
              <a:t>О комплексе:</a:t>
            </a:r>
            <a:endParaRPr lang="ru-RU" sz="3200" i="1" dirty="0">
              <a:solidFill>
                <a:schemeClr val="accent1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7"/>
            <a:ext cx="8064896" cy="5688631"/>
          </a:xfrm>
        </p:spPr>
        <p:txBody>
          <a:bodyPr>
            <a:normAutofit/>
          </a:bodyPr>
          <a:lstStyle/>
          <a:p>
            <a:pPr marL="68580" indent="457200" algn="ctr">
              <a:buNone/>
            </a:pPr>
            <a:r>
              <a:rPr lang="ru-RU" b="1" dirty="0"/>
              <a:t>Балкан Бриз 7 (</a:t>
            </a:r>
            <a:r>
              <a:rPr lang="ru-RU" b="1" dirty="0" err="1"/>
              <a:t>Balkan</a:t>
            </a:r>
            <a:r>
              <a:rPr lang="ru-RU" b="1" dirty="0"/>
              <a:t> </a:t>
            </a:r>
            <a:r>
              <a:rPr lang="ru-RU" b="1" dirty="0" err="1"/>
              <a:t>Breeze</a:t>
            </a:r>
            <a:r>
              <a:rPr lang="ru-RU" b="1" dirty="0"/>
              <a:t> 7)</a:t>
            </a:r>
            <a:r>
              <a:rPr lang="ru-RU" dirty="0"/>
              <a:t> – современный жилой комплекс, который находится в спокойной северо-западной части известнейшего болгарского курорта Солнечный Берег. До пляжа – не более 10 минут неспешной ходьбы, а до известнейшего аквапарка "</a:t>
            </a:r>
            <a:r>
              <a:rPr lang="ru-RU" dirty="0" err="1"/>
              <a:t>Action</a:t>
            </a:r>
            <a:r>
              <a:rPr lang="ru-RU" dirty="0"/>
              <a:t>" – всего 500 метров. Простор, уют и спокойствие, в сочетании с приемлемыми ценами – являются неоспоримыми преимуществами этого объекта недвижимости, позволяя выбрать его для отдыха либо длительного проживания</a:t>
            </a:r>
            <a:r>
              <a:rPr lang="ru-RU" dirty="0" smtClean="0"/>
              <a:t>. </a:t>
            </a:r>
            <a:r>
              <a:rPr lang="ru-RU" dirty="0"/>
              <a:t>Предлагаемые покупателям объекты недвижимости находятся в состоянии готовности «под ключ», подключены все необходимые инженерные коммуникации</a:t>
            </a:r>
            <a:r>
              <a:rPr lang="ru-RU" dirty="0" smtClean="0"/>
              <a:t>. 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6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6935"/>
            <a:ext cx="2232366" cy="3131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920880" cy="4392488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dirty="0"/>
              <a:t>Инфраструктура комплекса </a:t>
            </a:r>
            <a:r>
              <a:rPr lang="ru-RU" b="1" dirty="0"/>
              <a:t>Балкан Бриз 7</a:t>
            </a:r>
            <a:r>
              <a:rPr lang="ru-RU" dirty="0"/>
              <a:t> позволяет обосноваться для круглогодичного проживания, вдали от бытовых проблем, наслаждаясь отдыхом на одном из лучших курортов Черного моря. До старинного </a:t>
            </a:r>
            <a:r>
              <a:rPr lang="ru-RU" dirty="0" err="1"/>
              <a:t>Несебра</a:t>
            </a:r>
            <a:r>
              <a:rPr lang="ru-RU" dirty="0"/>
              <a:t> с его архитектурно-историческими достопримечательностями – 5 км, а до </a:t>
            </a:r>
            <a:r>
              <a:rPr lang="ru-RU" dirty="0" err="1"/>
              <a:t>Бургасского</a:t>
            </a:r>
            <a:r>
              <a:rPr lang="ru-RU" dirty="0"/>
              <a:t> аэропорта – 30 километров</a:t>
            </a:r>
            <a:r>
              <a:rPr lang="ru-RU" dirty="0" smtClean="0"/>
              <a:t>.</a:t>
            </a:r>
          </a:p>
          <a:p>
            <a:pPr marL="68580" indent="0" algn="ctr">
              <a:buNone/>
            </a:pPr>
            <a:r>
              <a:rPr lang="ru-RU" dirty="0"/>
              <a:t>Балкан Бриз не зря получил такое название. Расположение комплекса вблизи Балканских гор и наличие слабого ветерка, дующего с моря, полностью подтверждает название проекта.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5" name="Picture 3" descr="C:\Users\user\Downloads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825219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243408"/>
            <a:ext cx="352839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Особенности:</a:t>
            </a:r>
            <a:endParaRPr lang="ru-RU" sz="3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776864" cy="499591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Железобетонная несущая конструкция обеспечивает безопасность проживания</a:t>
            </a:r>
          </a:p>
          <a:p>
            <a:r>
              <a:rPr lang="ru-RU" b="1" dirty="0" smtClean="0"/>
              <a:t>Изящная архитектура, свойственная современным сооружениям</a:t>
            </a:r>
            <a:endParaRPr lang="ru-RU" b="1" dirty="0"/>
          </a:p>
          <a:p>
            <a:r>
              <a:rPr lang="ru-RU" b="1" dirty="0" smtClean="0"/>
              <a:t>Кирпичный</a:t>
            </a:r>
          </a:p>
          <a:p>
            <a:r>
              <a:rPr lang="ru-RU" b="1" dirty="0" smtClean="0"/>
              <a:t>Современные теплоизоляционные системы- гарантируют оптимальный температурный режим в зной и в холодное время года</a:t>
            </a:r>
            <a:endParaRPr lang="ru-RU" b="1" dirty="0"/>
          </a:p>
          <a:p>
            <a:r>
              <a:rPr lang="ru-RU" b="1" dirty="0"/>
              <a:t>Лифт</a:t>
            </a:r>
          </a:p>
          <a:p>
            <a:r>
              <a:rPr lang="ru-RU" b="1" dirty="0"/>
              <a:t>Плавательный бассейн</a:t>
            </a:r>
          </a:p>
          <a:p>
            <a:r>
              <a:rPr lang="ru-RU" b="1" dirty="0"/>
              <a:t>Парковка</a:t>
            </a:r>
          </a:p>
          <a:p>
            <a:pPr marL="6858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8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Алина\фотоблгари\Balkan Breeze\photo43017517_382397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9" y="476672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490" y="764704"/>
            <a:ext cx="2520398" cy="2629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7272924" cy="4923909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3509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3744416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Апартаменты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68432"/>
              </p:ext>
            </p:extLst>
          </p:nvPr>
        </p:nvGraphicFramePr>
        <p:xfrm>
          <a:off x="899592" y="836712"/>
          <a:ext cx="7200800" cy="537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Лист" r:id="rId4" imgW="5829373" imgH="4352949" progId="Excel.Sheet.12">
                  <p:embed/>
                </p:oleObj>
              </mc:Choice>
              <mc:Fallback>
                <p:oleObj name="Лист" r:id="rId4" imgW="5829373" imgH="43529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836712"/>
                        <a:ext cx="7200800" cy="5377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594"/>
            <a:ext cx="3600400" cy="60609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Ап. 4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Алина\презентация Болкан бриз7\1ет-BB7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6801"/>
            <a:ext cx="8964488" cy="59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3744416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Ап.6/7/8/9 Ст.2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Алина\презентация Болкан бриз7\2 ет-BB7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3771"/>
            <a:ext cx="845072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</TotalTime>
  <Words>72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Остин</vt:lpstr>
      <vt:lpstr>Лист</vt:lpstr>
      <vt:lpstr>BALKAN BREEZE 7</vt:lpstr>
      <vt:lpstr>О комплексе:</vt:lpstr>
      <vt:lpstr>Презентация PowerPoint</vt:lpstr>
      <vt:lpstr>Особенности:</vt:lpstr>
      <vt:lpstr>Презентация PowerPoint</vt:lpstr>
      <vt:lpstr>Презентация PowerPoint</vt:lpstr>
      <vt:lpstr>Апартаменты</vt:lpstr>
      <vt:lpstr>Ап. 4</vt:lpstr>
      <vt:lpstr>Ап.6/7/8/9 Ст.2</vt:lpstr>
      <vt:lpstr>Ап.16</vt:lpstr>
      <vt:lpstr>Ап. 18/19/22</vt:lpstr>
      <vt:lpstr>Ст.6 / Ап. 24</vt:lpstr>
      <vt:lpstr>Ст. 12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BALKAN BREEZE 7</dc:title>
  <dc:creator>user</dc:creator>
  <cp:lastModifiedBy>user</cp:lastModifiedBy>
  <cp:revision>9</cp:revision>
  <dcterms:created xsi:type="dcterms:W3CDTF">2016-03-18T10:59:45Z</dcterms:created>
  <dcterms:modified xsi:type="dcterms:W3CDTF">2016-03-18T12:04:19Z</dcterms:modified>
</cp:coreProperties>
</file>